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9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4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3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4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5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1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4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8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22B6-C7D6-40D0-A347-91B4082DEE3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B224-7D1E-4AD6-B5B4-0D75051B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8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540060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42544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980728"/>
            <a:ext cx="7667443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542852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группа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805264"/>
            <a:ext cx="6065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Терек впадает в Каспийское море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236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32656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группа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00800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021288"/>
            <a:ext cx="459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Г</a:t>
            </a:r>
            <a:r>
              <a:rPr lang="ru-RU" sz="3600" dirty="0" smtClean="0"/>
              <a:t>ора Казбек в облаках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094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620688"/>
            <a:ext cx="10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группа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832117" cy="3218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464496" cy="3538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436022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группа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5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1" y="60959"/>
            <a:ext cx="3092507" cy="67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44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Терек воет, дик и злобен,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Меж утесистых громад,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Буре плач его подобен,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Слезы брызгами летят.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Но, по степи разбегаясь,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Он лукавый принял вид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И, приветливо ласкаясь,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Морю Каспию журчит: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«Расступись, о старец море,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Дай приют моей волне!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Погулял я на просторе,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Отдохнуть пора бы мне.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Я родился у Казбека,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Вскормлен грудью облаков,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С чуждой властью человека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Вечно спорить я готов.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Я, сынам твоим в забаву,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Разорил родной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Дарьял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И валунов им, на славу,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Noto Serif"/>
                <a:cs typeface="Arial" pitchFamily="34" charset="0"/>
              </a:rPr>
              <a:t>Стадо целое пригнал».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7948" y="260648"/>
            <a:ext cx="452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Надо читать с хитрой и ласковой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интонацией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214" y="2132856"/>
            <a:ext cx="3795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Надо читать горделиво,</a:t>
            </a:r>
          </a:p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 высокомерно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855" y="4797152"/>
            <a:ext cx="383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Надо читать громко, 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сердито</a:t>
            </a:r>
            <a:endParaRPr lang="ru-RU" sz="3200" dirty="0">
              <a:solidFill>
                <a:srgbClr val="FFC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7504" y="1226484"/>
            <a:ext cx="9036496" cy="29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1" y="4077072"/>
            <a:ext cx="8856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7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16832"/>
            <a:ext cx="5114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Конспект урока «Дары Терека» М.Ю. Лермонтова </a:t>
            </a:r>
          </a:p>
          <a:p>
            <a:r>
              <a:rPr lang="ru-RU" dirty="0" smtClean="0"/>
              <a:t>Разработала: Кучина Н.Е.</a:t>
            </a:r>
          </a:p>
          <a:p>
            <a:r>
              <a:rPr lang="ru-RU" dirty="0" smtClean="0"/>
              <a:t>МОУ гимназия № 46 </a:t>
            </a:r>
            <a:r>
              <a:rPr lang="ru-RU" dirty="0" err="1" smtClean="0"/>
              <a:t>г.о</a:t>
            </a:r>
            <a:r>
              <a:rPr lang="ru-RU" dirty="0" smtClean="0"/>
              <a:t>. Люберцы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6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3"/>
            <a:ext cx="9144000" cy="68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7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8784"/>
            <a:ext cx="4283549" cy="2722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35"/>
            <a:ext cx="5403085" cy="3745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11924"/>
            <a:ext cx="4120939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1916832"/>
            <a:ext cx="24482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река </a:t>
            </a:r>
            <a:r>
              <a:rPr lang="ru-RU" sz="5400" b="1" dirty="0" smtClean="0"/>
              <a:t>Терек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1129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028700"/>
            <a:ext cx="7200900" cy="3984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0334" y="5490848"/>
            <a:ext cx="7009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Дарьял</a:t>
            </a:r>
            <a:r>
              <a:rPr lang="ru-RU" sz="4000" b="1" dirty="0" smtClean="0"/>
              <a:t> –Дарьяльское ущелье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6423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409575"/>
            <a:ext cx="58959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0473"/>
            <a:ext cx="7524328" cy="4652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5517232"/>
            <a:ext cx="615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Страшный, злой, опасный……..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111123" y="398342"/>
            <a:ext cx="95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33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45594"/>
            <a:ext cx="680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«Но» – союз противопоставление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4" y="1988824"/>
            <a:ext cx="6742782" cy="4490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536294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группа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68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2023-10-22T10:06:03Z</dcterms:created>
  <dcterms:modified xsi:type="dcterms:W3CDTF">2023-10-22T14:49:19Z</dcterms:modified>
</cp:coreProperties>
</file>