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2E7"/>
    <a:srgbClr val="FF8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CA0B39-6239-EB4C-9769-FE7AA6E83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D3FC12F-6020-D549-BAC6-7BB5CB9FD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50616B2-91DA-F44A-86F0-0E7458159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87B5-2ADA-1844-A563-68619789B7E4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5DC2836-9218-5E4E-960E-0C1520CE2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9CBF0A3-8E98-C442-A403-E58EE08D0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C6ED-2A57-8B45-997E-6B0D8D4BF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19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F05C5D-8FA3-F74F-B1AD-12EF67075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E1FFF75-72B5-804A-989B-00D2E6BC9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B1F64BE-D9C8-B84D-BA5C-9190D7FC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87B5-2ADA-1844-A563-68619789B7E4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F7D2D9-389D-974D-B922-AD6183096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6A6AB31-9A7E-384D-88F2-C0C2BF2CD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C6ED-2A57-8B45-997E-6B0D8D4BF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49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7859413-2504-384F-B1D3-851B927400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8C7C6BA-3C13-C042-8CAF-EDB9107D8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6CC7AE0-9FEB-9346-A8BA-E3428A19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87B5-2ADA-1844-A563-68619789B7E4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C2EC466-0164-7C4B-A228-3785E8B7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5F0685C-84C2-F846-BB2B-5E958161E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C6ED-2A57-8B45-997E-6B0D8D4BF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42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1E80D0-461B-C64A-8565-3389CFDA8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F5CF625-D748-BF40-BE7F-824B05648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FD11E9A-ADFE-AE49-B57A-0C59F9C5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87B5-2ADA-1844-A563-68619789B7E4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AFD680-6160-DF4A-AD9A-55FDC3FB1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27B481D-90C9-504C-B793-44C6DF943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C6ED-2A57-8B45-997E-6B0D8D4BF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76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3C4B30-DDB8-254A-94A7-458A5E91F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52980CB-BEF4-A34C-A9F1-92FDAAF52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AF4CC1A-EB98-8547-8FC9-41D50793A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87B5-2ADA-1844-A563-68619789B7E4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D825C40-F5C2-9742-9EB1-11379A33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7CC7848-54FA-F34C-9CE7-61FAAC845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C6ED-2A57-8B45-997E-6B0D8D4BF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12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8E1137-A547-CD4F-A280-8AA99CDA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5D036D7-6C19-684C-B41D-7BA60E2DBB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3A83E95-3F75-0445-B001-4FF1FD5D7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20FCED8-18E9-E84D-94F6-8BB81F32A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87B5-2ADA-1844-A563-68619789B7E4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DC5435D-4DFD-0240-AEC9-BFC6A36AA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9984C7F-1765-D74F-9E54-35CFE042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C6ED-2A57-8B45-997E-6B0D8D4BF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10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EAFE98-3A91-F840-BECD-E5579241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E534035-0661-584F-88D4-F0AC52CC3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860D6C3-0B65-AD43-88E8-65A9ABDBC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2597D93-FAB5-F34C-870E-E84C514A4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3AD6FCF-6E30-BC48-909D-749F2FD90F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19EAE2B-54CA-8148-A27D-99DCE8C48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87B5-2ADA-1844-A563-68619789B7E4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3940FB2-25A6-E748-86B7-0A9D07AB0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A5330D0-2BCA-9C47-85F8-480642390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C6ED-2A57-8B45-997E-6B0D8D4BF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08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A07377-688D-D44B-ADEF-7201462AB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B1B3DCC-7731-0C4D-9EB2-B1F88F5B1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87B5-2ADA-1844-A563-68619789B7E4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DF85366-AEF8-4349-8A57-07BD253A0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34F05D5-9BFC-9942-8D06-87CDD0F8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C6ED-2A57-8B45-997E-6B0D8D4BF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63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83DE53E-B42D-F147-A005-8AF9A526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87B5-2ADA-1844-A563-68619789B7E4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2916E83-3BE2-1149-9516-770EC707A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6DADFC4-3BB9-A440-8FE7-B0E14368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C6ED-2A57-8B45-997E-6B0D8D4BF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1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C1A0C6-30AF-724B-99B7-60C3B73AD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109ABD2-1173-194D-93A3-2C3E73EA0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A28DD3F-98B7-AD4D-9E64-4E7D77B42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66D3B6A-6D00-0845-A510-95BFBE9BB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87B5-2ADA-1844-A563-68619789B7E4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8B50057-2515-1648-9D91-F412903EB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615513C-A3E3-3041-A6EA-329D55185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C6ED-2A57-8B45-997E-6B0D8D4BF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68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D9476E-C404-4744-941C-12E04BEF4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61AB4EA-01C6-FA4D-BDE1-FF2AEA1BC0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528E278-7A90-D64F-BA07-A9A8B0CFE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119EF34-48EE-3D4A-81E4-5849DB329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87B5-2ADA-1844-A563-68619789B7E4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E07DD3F-8093-AD42-B036-457FB0E2C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2443102-66C1-4548-927B-E329F837B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C6ED-2A57-8B45-997E-6B0D8D4BF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5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EC1F99-6012-8B47-90F2-FE43793F3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ABF938D-AE0E-F940-86FB-665A12FFF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B00F986-39D0-2C43-A624-CED24F773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D87B5-2ADA-1844-A563-68619789B7E4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975A06A-4371-504F-8C00-1EC3626B9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F54834E-DEC4-CA44-8F68-16A931195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1C6ED-2A57-8B45-997E-6B0D8D4BF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54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n--90aiqw4a4aq.xn--p1ai/%D1%80%D1%83%D0%B1%D1%80%D0%B8%D0%BA%D0%B8/parki/malahovskoe-ozero/obshchaya-informaciya-i-istoriya" TargetMode="External"/><Relationship Id="rId2" Type="http://schemas.openxmlformats.org/officeDocument/2006/relationships/hyperlink" Target="https://ru.m.wikipedia.org/wiki/%D0%9C%D0%B0%D0%BB%D0%B0%D1%85%D0%BE%D0%B2%D0%BA%D0%B0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llerleiten.livejournal.com/820819.html" TargetMode="External"/><Relationship Id="rId4" Type="http://schemas.openxmlformats.org/officeDocument/2006/relationships/hyperlink" Target="http://teatr-malahovka.ru/index.php?option=com_content&amp;view=article&amp;id=100&amp;Itemid=5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62D7C7-6DA4-C34E-973F-BE3CEB34A3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Малаховка</a:t>
            </a:r>
            <a:r>
              <a:rPr lang="ru-RU" sz="66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цифрах</a:t>
            </a:r>
            <a:r>
              <a:rPr lang="ru-RU" sz="660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6600">
                <a:solidFill>
                  <a:schemeClr val="accent2">
                    <a:lumMod val="75000"/>
                  </a:schemeClr>
                </a:solidFill>
              </a:rPr>
            </a:br>
            <a:endParaRPr lang="ru-RU" sz="66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3873E64-4288-E345-B373-1826F81F55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289089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A8CBF0B-4E61-6243-806E-3E647E09FE1B}"/>
              </a:ext>
            </a:extLst>
          </p:cNvPr>
          <p:cNvSpPr txBox="1"/>
          <p:nvPr/>
        </p:nvSpPr>
        <p:spPr>
          <a:xfrm>
            <a:off x="6152894" y="360003"/>
            <a:ext cx="6032757" cy="5124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 </a:t>
            </a:r>
            <a:r>
              <a:rPr lang="ru-RU" sz="2400" dirty="0" smtClean="0"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В</a:t>
            </a:r>
            <a:r>
              <a:rPr lang="ru-RU" sz="2400" dirty="0" smtClean="0">
                <a:solidFill>
                  <a:srgbClr val="FF0000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1908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году была построена первая в России деревенская гимназия для совместного обучения мальчиков и девочек</a:t>
            </a:r>
            <a:r>
              <a:rPr lang="ru-RU" sz="2400" dirty="0" smtClean="0">
                <a:solidFill>
                  <a:srgbClr val="666666"/>
                </a:solidFill>
                <a:effectLst/>
                <a:latin typeface="Helvetica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rgbClr val="6666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 это наша школа, в которой мы учимся, школа номер 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48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Филиал на улице Пионерской, бывшая начальная школа «Сказка», тоже был знаменитый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Это было старинное красивое здание, в котором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работал художник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Марк Шагал. Оно было построено в </a:t>
            </a:r>
            <a:r>
              <a:rPr lang="ru-RU" sz="2400" dirty="0">
                <a:solidFill>
                  <a:srgbClr val="FF0000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1910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году. 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Здесь находилась колония для беспризорных детей еврейской национальности.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CB6702B8-B578-CF47-843E-BB295D39F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6" y="2996325"/>
            <a:ext cx="5452662" cy="3861676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D2C43CA8-8C0E-1E48-B43E-CED99B1AE8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91" y="187887"/>
            <a:ext cx="2874525" cy="1925922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id="{93A3A36C-0DE3-B246-BB15-17C1CFC715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6" y="187887"/>
            <a:ext cx="2968547" cy="192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2F837D5-88EA-B24B-AB6C-F5BE02BC743B}"/>
              </a:ext>
            </a:extLst>
          </p:cNvPr>
          <p:cNvSpPr txBox="1"/>
          <p:nvPr/>
        </p:nvSpPr>
        <p:spPr>
          <a:xfrm>
            <a:off x="532190" y="0"/>
            <a:ext cx="11127619" cy="2174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Малаховка гордится не только постройками прошлых веков, поселок развивается и в наше время. В </a:t>
            </a:r>
            <a:r>
              <a:rPr lang="ru-RU" sz="3200" b="1">
                <a:solidFill>
                  <a:srgbClr val="FF0000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2017</a:t>
            </a:r>
            <a:r>
              <a:rPr lang="ru-RU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году построен современный медицинский центр для пожилых, а </a:t>
            </a:r>
            <a:r>
              <a:rPr lang="ru-RU" sz="3200" b="1">
                <a:solidFill>
                  <a:srgbClr val="FF0000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2020</a:t>
            </a:r>
            <a:r>
              <a:rPr lang="ru-RU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году </a:t>
            </a:r>
            <a:r>
              <a:rPr lang="ru-RU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планируют открыть </a:t>
            </a:r>
            <a:r>
              <a:rPr lang="ru-RU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новую школу. </a:t>
            </a:r>
            <a:endParaRPr lang="ru-RU" sz="3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735513B7-F300-9C45-AF52-1CC237CD2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48" y="2797417"/>
            <a:ext cx="5896288" cy="3603861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939B42C1-70F6-884F-B8AA-15B33DF58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64" y="2797417"/>
            <a:ext cx="5775336" cy="360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9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CA8726D-A164-5B46-9B60-00C14B77E93C}"/>
              </a:ext>
            </a:extLst>
          </p:cNvPr>
          <p:cNvSpPr txBox="1"/>
          <p:nvPr/>
        </p:nvSpPr>
        <p:spPr>
          <a:xfrm>
            <a:off x="1451428" y="1516521"/>
            <a:ext cx="9289143" cy="4520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36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Числа и цифры занимают важное значение в жизни. Про любой город или любую страну можно многое узнать, используя цифры.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6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с классом  уже приступили к следующему проекту, где изучаем Московскую область. </a:t>
            </a:r>
            <a:endParaRPr lang="ru-RU" sz="36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4A21402-0071-E046-ABB2-2705E97A9D77}"/>
              </a:ext>
            </a:extLst>
          </p:cNvPr>
          <p:cNvSpPr txBox="1"/>
          <p:nvPr/>
        </p:nvSpPr>
        <p:spPr>
          <a:xfrm>
            <a:off x="689429" y="1156006"/>
            <a:ext cx="10958285" cy="5035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используемой литературы</a:t>
            </a:r>
            <a:endParaRPr lang="ru-RU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https://ru.m.wikipedia.org/wiki/%D0%9C%D0%B0%D0%BB%D0%B0%D1%85%D0%BE%D0%B2%D0%BA%D0%B0</a:t>
            </a:r>
            <a:endParaRPr lang="ru-RU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https://www.xn--90aiqw4a4aq.xn--p1ai/%D1%80%D1%83%D0%B1%D1%80%D0%B8%D0%BA%D0%B8/parki/malahovskoe-ozero/obshchaya-informaciya-i-istoriya</a:t>
            </a:r>
            <a:endParaRPr lang="ru-RU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http://teatr-malahovka.ru/index.php?option=com_content&amp;view=article&amp;id=100&amp;Itemid=54</a:t>
            </a:r>
            <a:endParaRPr lang="ru-RU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https://allerleiten.livejournal.com/820819.html</a:t>
            </a:r>
            <a:endParaRPr lang="ru-RU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48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508C29-6034-5145-8F00-C38E52768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10216C-695B-6847-B85E-5912695F9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Цифры окружают нас.</a:t>
            </a:r>
          </a:p>
          <a:p>
            <a:r>
              <a:rPr lang="ru-RU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ru-RU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магазинах</a:t>
            </a:r>
            <a:r>
              <a:rPr lang="ru-RU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номерах машин</a:t>
            </a:r>
            <a:r>
              <a:rPr lang="ru-RU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домах</a:t>
            </a:r>
            <a:r>
              <a:rPr lang="ru-RU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подъездах</a:t>
            </a:r>
            <a:r>
              <a:rPr lang="ru-RU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Многие  из нас присутствие цифр практически не замечают, не понимают важности выученных цифр телефонного номера, не видят, что </a:t>
            </a:r>
            <a:r>
              <a:rPr lang="ru-RU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цифры могут показать, как развивается город или стран</a:t>
            </a:r>
            <a:r>
              <a:rPr lang="ru-RU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а, какие изменения происходят в природе. </a:t>
            </a:r>
            <a:endParaRPr lang="ru-RU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>
                <a:solidFill>
                  <a:srgbClr val="FF0000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Наш  проект  как раз об этом. Он  дает представления о  прошлом и  о настоящем нашего поселка- Малаховки. </a:t>
            </a:r>
          </a:p>
        </p:txBody>
      </p:sp>
    </p:spTree>
    <p:extLst>
      <p:ext uri="{BB962C8B-B14F-4D97-AF65-F5344CB8AC3E}">
        <p14:creationId xmlns:p14="http://schemas.microsoft.com/office/powerpoint/2010/main" val="23330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64C384-97BA-4B4A-A3B3-BB80E9FDF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4000" b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A7A6BB6-3014-4D4A-A3B9-60E89D9B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историю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Малаховки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помощью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цифр;</a:t>
            </a:r>
            <a:endParaRPr lang="ru-RU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показать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взаимосвязь математики с другими дисциплинами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прежде всего с историей;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составить интересное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наглядное пособие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 своем поселке;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продемонстрировать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значимость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цифр;</a:t>
            </a:r>
            <a:endParaRPr lang="ru-RU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одноклассников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историей поселка.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4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F0675DD-AACE-B444-BF47-E30FFB24A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32" y="520095"/>
            <a:ext cx="10631715" cy="5575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над проектом включала несколько этапов.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этап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Знакомство с проектной деятельностью.</a:t>
            </a:r>
            <a:endParaRPr lang="ru-RU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этап. 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Сбор фактических данных о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Малаховке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этап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Процесс оформления на ватмане А1 с использованием иллюстраций.</a:t>
            </a:r>
            <a:endParaRPr lang="ru-RU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 этап. 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 оформления в печатном виде.</a:t>
            </a:r>
            <a:endParaRPr lang="ru-RU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этап. 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презентации.</a:t>
            </a:r>
          </a:p>
          <a:p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этап.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Демонстрация проекта.</a:t>
            </a:r>
            <a:endParaRPr lang="ru-RU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E5C8495-AD11-6A4D-9709-DC3BA4D3B34C}"/>
              </a:ext>
            </a:extLst>
          </p:cNvPr>
          <p:cNvSpPr txBox="1"/>
          <p:nvPr/>
        </p:nvSpPr>
        <p:spPr>
          <a:xfrm rot="10800000" flipV="1">
            <a:off x="6357649" y="412261"/>
            <a:ext cx="5471493" cy="6445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 родной </a:t>
            </a:r>
            <a:r>
              <a:rPr lang="ru-RU" sz="3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поселок-Малаховка</a:t>
            </a:r>
            <a:r>
              <a:rPr lang="ru-RU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Он находится в Люберецком районе на расстоянии </a:t>
            </a:r>
            <a:r>
              <a:rPr lang="ru-RU" sz="3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км</a:t>
            </a:r>
            <a:r>
              <a:rPr lang="ru-RU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Москвы.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Малаховка была основана в </a:t>
            </a:r>
            <a:r>
              <a:rPr lang="ru-RU" sz="3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1327 году, </a:t>
            </a:r>
            <a:r>
              <a:rPr lang="ru-RU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первое упоминание о ней есть в завещании князя </a:t>
            </a:r>
            <a:r>
              <a:rPr lang="ru-RU" sz="3600">
                <a:solidFill>
                  <a:srgbClr val="FF0000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Ивана</a:t>
            </a:r>
            <a:r>
              <a:rPr lang="ru-RU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>
                <a:solidFill>
                  <a:srgbClr val="FF0000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Калиты</a:t>
            </a:r>
            <a:r>
              <a:rPr lang="ru-RU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D095FCDC-F054-674C-86C9-4CB887984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12" y="391831"/>
            <a:ext cx="4583298" cy="3422460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id="{500C6C39-7911-F742-9BB6-06384028B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11" y="4018143"/>
            <a:ext cx="4583297" cy="251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4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7FDB50D-45F2-9345-895D-E678C2B2140B}"/>
              </a:ext>
            </a:extLst>
          </p:cNvPr>
          <p:cNvSpPr txBox="1"/>
          <p:nvPr/>
        </p:nvSpPr>
        <p:spPr>
          <a:xfrm>
            <a:off x="4348240" y="1237983"/>
            <a:ext cx="7069666" cy="5109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1926</a:t>
            </a:r>
            <a:r>
              <a:rPr lang="ru-RU" sz="4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год      </a:t>
            </a:r>
            <a:r>
              <a:rPr lang="ru-RU" sz="4400"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4 639 </a:t>
            </a:r>
            <a:r>
              <a:rPr lang="ru-RU" sz="4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 2009 год   </a:t>
            </a:r>
            <a:r>
              <a:rPr lang="ru-RU" sz="4400" b="1"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18 460</a:t>
            </a:r>
            <a:r>
              <a:rPr lang="ru-RU" sz="4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человек,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через 10 лет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r>
              <a:rPr lang="ru-RU" sz="4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400" b="1"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26 000 </a:t>
            </a:r>
            <a:r>
              <a:rPr lang="ru-RU" sz="4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еловек.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>
                <a:solidFill>
                  <a:srgbClr val="FF0000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Т</a:t>
            </a:r>
            <a:r>
              <a:rPr lang="ru-RU" sz="4400">
                <a:solidFill>
                  <a:srgbClr val="FF0000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.е. 100 лет назад людей было в 5 раз меньше.</a:t>
            </a:r>
          </a:p>
        </p:txBody>
      </p:sp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745EB9BC-EE44-A64A-87CC-F14BDA6FC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7" y="1237982"/>
            <a:ext cx="3834190" cy="3817827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370A7E5-B644-8E4F-919A-243E20D2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ru-RU" b="1">
                <a:latin typeface="Arial Black" panose="020B0604020202020204" pitchFamily="34" charset="0"/>
                <a:cs typeface="Arial Black" panose="020B0604020202020204" pitchFamily="34" charset="0"/>
              </a:rPr>
              <a:t>Население Малаховки</a:t>
            </a:r>
          </a:p>
        </p:txBody>
      </p:sp>
    </p:spTree>
    <p:extLst>
      <p:ext uri="{BB962C8B-B14F-4D97-AF65-F5344CB8AC3E}">
        <p14:creationId xmlns:p14="http://schemas.microsoft.com/office/powerpoint/2010/main" val="170475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A53C027-9834-2347-9635-00BC3C892AE4}"/>
              </a:ext>
            </a:extLst>
          </p:cNvPr>
          <p:cNvSpPr txBox="1"/>
          <p:nvPr/>
        </p:nvSpPr>
        <p:spPr>
          <a:xfrm>
            <a:off x="4402667" y="429381"/>
            <a:ext cx="7099904" cy="3732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нашей Малаховке есть свои достопримечательности: это Малаховское озеро, которое образовалось, когда в в </a:t>
            </a:r>
            <a:r>
              <a:rPr lang="ru-RU" sz="2400" b="1">
                <a:solidFill>
                  <a:srgbClr val="FF0000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1714</a:t>
            </a:r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году </a:t>
            </a:r>
            <a:r>
              <a:rPr lang="ru-RU" sz="2400" b="1">
                <a:solidFill>
                  <a:srgbClr val="FF0000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Петр I </a:t>
            </a:r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приказал построить плотину. Царю была необходима вода для оружейного завода. Петр I готовился к войне со шведами. </a:t>
            </a:r>
            <a:endParaRPr lang="ru-RU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Малаховское озеро упоминается в известном фильме « Джентельмены удачи», который сняли в </a:t>
            </a:r>
            <a:r>
              <a:rPr lang="ru-RU" sz="2400" b="1">
                <a:solidFill>
                  <a:srgbClr val="FF0000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1971</a:t>
            </a:r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году.</a:t>
            </a:r>
            <a:endParaRPr lang="ru-RU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05793A7D-852D-2847-83E3-4FD30BFEE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70" y="4016495"/>
            <a:ext cx="4922763" cy="2720553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id="{D8D10BA3-1570-BF49-A1CF-8EA6DC7020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54" y="429380"/>
            <a:ext cx="3738216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7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5D7E840-F0F0-3248-BABA-D7D13D013E8B}"/>
              </a:ext>
            </a:extLst>
          </p:cNvPr>
          <p:cNvSpPr txBox="1"/>
          <p:nvPr/>
        </p:nvSpPr>
        <p:spPr>
          <a:xfrm>
            <a:off x="5744832" y="566183"/>
            <a:ext cx="6108500" cy="2374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Сейчас, в </a:t>
            </a:r>
            <a:r>
              <a:rPr lang="ru-RU" sz="2800" b="1">
                <a:solidFill>
                  <a:srgbClr val="FF0000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2020</a:t>
            </a:r>
            <a:r>
              <a:rPr lang="ru-RU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году озеро благоустраивают: сделали дорожки , можно кататься на велосипеде и на роликах, поставили фонари</a:t>
            </a:r>
            <a:r>
              <a:rPr lang="ru-RU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будут скамейки и детские площадки.</a:t>
            </a:r>
            <a:endParaRPr lang="ru-RU" sz="2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CA3105C6-5053-AA49-95CE-F26FBC320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8" y="468744"/>
            <a:ext cx="4741332" cy="3313201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B9430AED-0EFF-1C48-9CD8-3EB6D0FBD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44" y="3641614"/>
            <a:ext cx="5454952" cy="321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BC93AC1-14CE-434E-8925-C2396D1BB9EA}"/>
              </a:ext>
            </a:extLst>
          </p:cNvPr>
          <p:cNvSpPr txBox="1"/>
          <p:nvPr/>
        </p:nvSpPr>
        <p:spPr>
          <a:xfrm>
            <a:off x="435429" y="4558205"/>
            <a:ext cx="11105124" cy="2374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поселке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Летний театр, построенный в </a:t>
            </a:r>
            <a:r>
              <a:rPr lang="ru-RU" sz="2800" b="1" dirty="0">
                <a:solidFill>
                  <a:srgbClr val="FF0000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1911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году. Его построили очень быстро-за </a:t>
            </a:r>
            <a:r>
              <a:rPr lang="ru-RU" sz="2800" b="1" dirty="0">
                <a:solidFill>
                  <a:srgbClr val="FF0000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52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дня.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 был очень популярный, з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десь поставили </a:t>
            </a:r>
            <a:r>
              <a:rPr lang="ru-RU" sz="2800" b="1" dirty="0">
                <a:solidFill>
                  <a:srgbClr val="FF0000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200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пьес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этом театре началась карьера Фаины Раневской. Здесь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выступали многие известные актеры и певцы, в том числе  Федор Шаляпин. 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0FBFE7CB-F917-B44B-AF7F-BB5B54B8F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3" y="374952"/>
            <a:ext cx="6490952" cy="414098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F6E147C3-91E5-1A4F-8A9A-C2E0B092A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535" y="374952"/>
            <a:ext cx="3050952" cy="4166810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id="{C083BEAF-C1FB-2C44-BAE2-396C7BEEA8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553" y="391395"/>
            <a:ext cx="3050951" cy="414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0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508</Words>
  <Application>Microsoft Office PowerPoint</Application>
  <PresentationFormat>Широкоэкранный</PresentationFormat>
  <Paragraphs>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Helvetica</vt:lpstr>
      <vt:lpstr>Times New Roman</vt:lpstr>
      <vt:lpstr>Тема Office</vt:lpstr>
      <vt:lpstr>Малаховка в цифрах </vt:lpstr>
      <vt:lpstr>Актуальность проекта</vt:lpstr>
      <vt:lpstr>ЦЕЛЬ ПРОЕКТА: </vt:lpstr>
      <vt:lpstr>Презентация PowerPoint</vt:lpstr>
      <vt:lpstr>Презентация PowerPoint</vt:lpstr>
      <vt:lpstr>Население Малаховки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Малаховка в цифрах </dc:title>
  <dc:creator>natakuchina@yandex.ru</dc:creator>
  <cp:lastModifiedBy>Кучина</cp:lastModifiedBy>
  <cp:revision>15</cp:revision>
  <dcterms:created xsi:type="dcterms:W3CDTF">2020-01-24T05:31:41Z</dcterms:created>
  <dcterms:modified xsi:type="dcterms:W3CDTF">2020-02-05T14:24:19Z</dcterms:modified>
</cp:coreProperties>
</file>